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83" d="100"/>
          <a:sy n="83" d="100"/>
        </p:scale>
        <p:origin x="2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4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584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3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5510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05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2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9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8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5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6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8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2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5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BABB-9C76-474E-82C2-9EADB2804CD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AC06DA-BCD9-4BCF-B65D-D009CBBC7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86426" y="648238"/>
            <a:ext cx="8596668" cy="1320800"/>
          </a:xfrm>
          <a:gradFill flip="none" rotWithShape="1">
            <a:gsLst>
              <a:gs pos="63000">
                <a:schemeClr val="bg2">
                  <a:lumMod val="90000"/>
                </a:schemeClr>
              </a:gs>
              <a:gs pos="100000">
                <a:schemeClr val="bg2">
                  <a:lumMod val="9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/>
              </a:gs>
              <a:gs pos="100000">
                <a:schemeClr val="bg2">
                  <a:lumMod val="9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i="1" u="sng" dirty="0">
                <a:ln w="12700" cmpd="sng">
                  <a:solidFill>
                    <a:schemeClr val="accent6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E-PROJECT OF THE SEMESTER</a:t>
            </a:r>
            <a:br>
              <a:rPr lang="en-US" b="1" i="1" u="sng" dirty="0">
                <a:ln w="12700" cmpd="sng">
                  <a:solidFill>
                    <a:schemeClr val="accent6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i="1" u="sng" dirty="0">
                <a:ln w="12700" cmpd="sng">
                  <a:solidFill>
                    <a:schemeClr val="tx2"/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(Gracious Garments)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86426" y="2070438"/>
            <a:ext cx="8596668" cy="4626576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Assalam u </a:t>
            </a:r>
            <a:r>
              <a:rPr lang="en-US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Alaikum</a:t>
            </a:r>
            <a:endParaRPr lang="en-US" sz="28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In the name of Allah, we made e-project of Gracious Garments which task you give us.</a:t>
            </a:r>
          </a:p>
          <a:p>
            <a:pPr marL="0" indent="0">
              <a:buNone/>
            </a:pP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We are four members groups which try to make what’s you wants and insert our full effort to make it professional.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Ibad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Khalid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Sohaib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Ikhlas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Bano</a:t>
            </a:r>
            <a:endParaRPr lang="en-US" sz="1600" i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Ayesha Rashid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Our  </a:t>
            </a: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co-ordinator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and  faculty we learn and get knowledge which they tech us.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Miss </a:t>
            </a: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Sidrah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Saleem</a:t>
            </a:r>
            <a:endParaRPr lang="en-US" sz="1600" i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Sir Abbas </a:t>
            </a:r>
            <a:r>
              <a:rPr lang="en-US" sz="1600" i="1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Manzoor</a:t>
            </a:r>
            <a:endParaRPr lang="en-US" sz="1600" i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i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1600" i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835"/>
            <a:ext cx="6722772" cy="3432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8" y="3139720"/>
            <a:ext cx="7375301" cy="37182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07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666" y="0"/>
            <a:ext cx="8596668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GRACIOUS GARMENTS </a:t>
            </a:r>
            <a:br>
              <a:rPr lang="en-US" dirty="0"/>
            </a:br>
            <a:r>
              <a:rPr lang="en-US" sz="3200" dirty="0">
                <a:solidFill>
                  <a:srgbClr val="C00000"/>
                </a:solidFill>
              </a:rPr>
              <a:t>ALKARAM STUDIO( 1</a:t>
            </a:r>
            <a:r>
              <a:rPr lang="en-US" sz="3200" baseline="30000" dirty="0">
                <a:solidFill>
                  <a:srgbClr val="C00000"/>
                </a:solidFill>
              </a:rPr>
              <a:t>st</a:t>
            </a:r>
            <a:r>
              <a:rPr lang="en-US" sz="3200" dirty="0">
                <a:solidFill>
                  <a:srgbClr val="C00000"/>
                </a:solidFill>
              </a:rPr>
              <a:t> Brand of our site)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375"/>
            <a:ext cx="12191999" cy="470078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094" y="2343956"/>
            <a:ext cx="6065949" cy="3692898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16" y="2343955"/>
            <a:ext cx="6014433" cy="3692899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644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4287" y="511317"/>
            <a:ext cx="465383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Alkaram</a:t>
            </a: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</a:t>
            </a:r>
            <a:r>
              <a:rPr lang="en-US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Studio Cards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86" y="1333449"/>
            <a:ext cx="4923973" cy="2730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0664421">
            <a:off x="58441" y="357429"/>
            <a:ext cx="363272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sz="2400" b="1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Alkaram</a:t>
            </a:r>
            <a:r>
              <a:rPr lang="en-US" sz="24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 Collection</a:t>
            </a:r>
          </a:p>
          <a:p>
            <a:endParaRPr lang="en-US" sz="2400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1445">
            <a:off x="408269" y="680488"/>
            <a:ext cx="5261231" cy="28072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2517793" y="3487790"/>
            <a:ext cx="4089068" cy="7386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ContrastingRightFacing"/>
              <a:lightRig rig="threePt" dir="t"/>
            </a:scene3d>
          </a:bodyPr>
          <a:lstStyle/>
          <a:p>
            <a:r>
              <a:rPr lang="en-US" sz="2400" b="1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Alkaram</a:t>
            </a:r>
            <a:r>
              <a:rPr lang="en-US" sz="24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Women Collection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9968">
            <a:off x="2607945" y="4124899"/>
            <a:ext cx="4674063" cy="2546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005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303" y="0"/>
            <a:ext cx="8596668" cy="1320800"/>
          </a:xfrm>
          <a:effectLst>
            <a:reflection blurRad="6350" stA="50000" endA="300" endPos="55000" dir="5400000" sy="-100000" algn="bl" rotWithShape="0"/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GRACIOUS GARMENTS</a:t>
            </a:r>
            <a:b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</a:br>
            <a:r>
              <a:rPr lang="en-US" sz="3200" dirty="0">
                <a:solidFill>
                  <a:srgbClr val="C00000"/>
                </a:solidFill>
              </a:rPr>
              <a:t>KHAADI( 2nd Brand of our site)</a:t>
            </a:r>
            <a:endParaRPr lang="en-US" sz="32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68" y="1705734"/>
            <a:ext cx="12333668" cy="51522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852" y="3105012"/>
            <a:ext cx="5411189" cy="3538568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66" y="3104375"/>
            <a:ext cx="6496961" cy="3411051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790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885751">
            <a:off x="6454214" y="400893"/>
            <a:ext cx="433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KHAADI LATEST COLLECTION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961">
            <a:off x="6645430" y="918915"/>
            <a:ext cx="5266314" cy="24638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20318909">
            <a:off x="-37410" y="440420"/>
            <a:ext cx="295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KHAADI MEN COLLECTION</a:t>
            </a:r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9010">
            <a:off x="261972" y="844639"/>
            <a:ext cx="4475795" cy="25915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 rot="20289558">
            <a:off x="1687283" y="3549213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KHAADI WOMEN COLLECTION</a:t>
            </a:r>
          </a:p>
          <a:p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3632">
            <a:off x="6728344" y="3390478"/>
            <a:ext cx="5015027" cy="2859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2052">
            <a:off x="1445771" y="3993441"/>
            <a:ext cx="4769592" cy="24477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7176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666" y="0"/>
            <a:ext cx="8596668" cy="1320800"/>
          </a:xfrm>
          <a:effectLst>
            <a:reflection blurRad="6350" stA="50000" endA="300" endPos="55000" dir="5400000" sy="-100000" algn="bl" rotWithShape="0"/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GRACIOUS GARMENTS</a:t>
            </a:r>
            <a:b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</a:br>
            <a:r>
              <a:rPr lang="en-US" sz="3200" dirty="0">
                <a:solidFill>
                  <a:srgbClr val="C00000"/>
                </a:solidFill>
              </a:rPr>
              <a:t>COUGAR( 3rd Brand of our site)</a:t>
            </a:r>
            <a:endParaRPr lang="en-US" sz="32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318"/>
            <a:ext cx="12192000" cy="49616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15" y="3258355"/>
            <a:ext cx="4657859" cy="29878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2" y="3258355"/>
            <a:ext cx="5221632" cy="2987898"/>
          </a:xfrm>
          <a:prstGeom prst="rect">
            <a:avLst/>
          </a:prstGeom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57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72254">
            <a:off x="192406" y="41334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</a:rPr>
              <a:t>COUGAR MEN COLLECTIONS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3336">
            <a:off x="236128" y="623942"/>
            <a:ext cx="5049508" cy="2892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7278">
            <a:off x="331202" y="3251296"/>
            <a:ext cx="5399093" cy="3082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0674586">
            <a:off x="5937174" y="510580"/>
            <a:ext cx="3539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</a:rPr>
              <a:t>COUGAR WOMEN COLLECTIONS</a:t>
            </a:r>
          </a:p>
          <a:p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4992">
            <a:off x="5756858" y="841527"/>
            <a:ext cx="5151549" cy="3092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028">
            <a:off x="6996335" y="3532735"/>
            <a:ext cx="5005595" cy="2908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4766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51" y="89667"/>
            <a:ext cx="7156360" cy="3659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847" y="3826464"/>
            <a:ext cx="6676165" cy="3031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555"/>
            <a:ext cx="6259133" cy="38139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17" y="3672240"/>
            <a:ext cx="6796403" cy="31857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3600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"/>
            <a:ext cx="11754061" cy="3738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02" y="3754191"/>
            <a:ext cx="5727172" cy="3103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910">
            <a:off x="5552120" y="3648854"/>
            <a:ext cx="6383514" cy="31795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8579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5C9B-21FA-C7F9-B8C8-03F08123F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AEF8B-3E77-638F-BF50-065BC9137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“Fashion is like eating, you shouldn’t stick to the same menu.”</a:t>
            </a:r>
          </a:p>
        </p:txBody>
      </p:sp>
    </p:spTree>
    <p:extLst>
      <p:ext uri="{BB962C8B-B14F-4D97-AF65-F5344CB8AC3E}">
        <p14:creationId xmlns:p14="http://schemas.microsoft.com/office/powerpoint/2010/main" val="143986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9752"/>
            <a:ext cx="8596668" cy="1320800"/>
          </a:xfr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  <a:latin typeface="Baskerville Old Face" panose="02020602080505020303" pitchFamily="18" charset="0"/>
              </a:rPr>
              <a:t>YOUR NEEDS AND REQUIRMENTS</a:t>
            </a:r>
            <a:br>
              <a:rPr lang="en-US" sz="4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  <a:latin typeface="Baskerville Old Face" panose="02020602080505020303" pitchFamily="18" charset="0"/>
              </a:rPr>
            </a:br>
            <a:r>
              <a:rPr lang="en-US" sz="4400" dirty="0">
                <a:solidFill>
                  <a:srgbClr val="002060"/>
                </a:solidFill>
                <a:effectLst>
                  <a:reflection blurRad="6350" stA="60000" endA="900" endPos="58000" dir="5400000" sy="-100000" algn="bl" rotWithShape="0"/>
                </a:effectLst>
              </a:rPr>
              <a:t>Gracious Garments</a:t>
            </a:r>
            <a:br>
              <a:rPr lang="en-US" sz="4000" dirty="0"/>
            </a:br>
            <a:endParaRPr lang="en-US" sz="4000" dirty="0">
              <a:ln w="0"/>
              <a:solidFill>
                <a:schemeClr val="accent1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  <a:reflection blurRad="6350" stA="53000" endA="300" endPos="35500" dir="5400000" sy="-90000" algn="bl" rotWithShape="0"/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We also keep care to fulfill your requirements and try to make sure to satisfied you and make our work proper and professional.</a:t>
            </a:r>
          </a:p>
          <a:p>
            <a:pPr marL="0" indent="0">
              <a:buNone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Following of these requirements and conditions are given yours.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Home page create proper section and suitable logo.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Home page contain details and use suitable images also.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Our project contains brief introduction and proper instructions about all brands and all various garments are available, location of shops and any other information required.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There should be a contact page and also keep form validation and API location in our project.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All over requirements try to fulfill and also try to make sure to keep your likes our importance. </a:t>
            </a:r>
          </a:p>
        </p:txBody>
      </p:sp>
    </p:spTree>
    <p:extLst>
      <p:ext uri="{BB962C8B-B14F-4D97-AF65-F5344CB8AC3E}">
        <p14:creationId xmlns:p14="http://schemas.microsoft.com/office/powerpoint/2010/main" val="145268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51" y="0"/>
            <a:ext cx="8596668" cy="1320800"/>
          </a:xfrm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2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SOME INFORMATION ABOUT OUR PROJECT</a:t>
            </a:r>
            <a:br>
              <a:rPr lang="en-US" sz="32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200" b="1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Gracious Garments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1" y="3996860"/>
            <a:ext cx="6993232" cy="209097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3" name="Content Placeholder 12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494" y="1596115"/>
            <a:ext cx="9506280" cy="3446230"/>
          </a:xfrm>
          <a:scene3d>
            <a:camera prst="perspectiveContrastingRightFacing"/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7220649" y="2038744"/>
            <a:ext cx="2903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HOME PAGE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Our brand home page made by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Bootstrap 5 and we try to make it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Simple &amp; Beautiful.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788" y="532436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 form also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Realized that we make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Our page professionally and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Attractive.</a:t>
            </a:r>
          </a:p>
        </p:txBody>
      </p:sp>
    </p:spTree>
    <p:extLst>
      <p:ext uri="{BB962C8B-B14F-4D97-AF65-F5344CB8AC3E}">
        <p14:creationId xmlns:p14="http://schemas.microsoft.com/office/powerpoint/2010/main" val="28055644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182" y="-309092"/>
            <a:ext cx="11050072" cy="38507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8" y="3511226"/>
            <a:ext cx="6336410" cy="3552836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41" y="3606085"/>
            <a:ext cx="6462521" cy="345797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71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0" y="244701"/>
            <a:ext cx="7870245" cy="32841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perspective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81" y="3541691"/>
            <a:ext cx="7675808" cy="327122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softEdge rad="63500"/>
          </a:effectLst>
          <a:scene3d>
            <a:camera prst="perspectiveLeft"/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7475762" y="691957"/>
            <a:ext cx="2137893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Our Pricing section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172755"/>
            <a:ext cx="366619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chemeClr val="accent4"/>
                </a:solidFill>
              </a:rPr>
              <a:t>Our About Section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7454" y="1508544"/>
            <a:ext cx="2276201" cy="116955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 keep pricing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Section to our home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Page section, these cards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Make help to our visitors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For pricing.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38" y="4706012"/>
            <a:ext cx="379503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About section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Make help to our visitors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know about our brands.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6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943" y="-12879"/>
            <a:ext cx="5930629" cy="33054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12" y="-25759"/>
            <a:ext cx="5595962" cy="33054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0" y="3800657"/>
            <a:ext cx="5930629" cy="305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17" y="3697625"/>
            <a:ext cx="5595962" cy="305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032921" y="103031"/>
            <a:ext cx="397866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O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U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R</a:t>
            </a:r>
          </a:p>
          <a:p>
            <a:endParaRPr lang="en-US" sz="20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  <a:p>
            <a:endParaRPr lang="en-US" sz="20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S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E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R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V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I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E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S</a:t>
            </a:r>
          </a:p>
          <a:p>
            <a:endParaRPr lang="en-US" sz="20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  <a:p>
            <a:endParaRPr lang="en-US" sz="20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S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E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T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I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O</a:t>
            </a:r>
          </a:p>
          <a:p>
            <a:r>
              <a:rPr lang="en-US" sz="20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149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" y="0"/>
            <a:ext cx="11681138" cy="351747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661"/>
            <a:ext cx="11719774" cy="2153174"/>
          </a:xfrm>
          <a:prstGeom prst="rect">
            <a:avLst/>
          </a:prstGeom>
          <a:effectLst>
            <a:softEdge rad="317500"/>
          </a:effectLst>
          <a:scene3d>
            <a:camera prst="isometricOffAxis2Left"/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908999" y="3425781"/>
            <a:ext cx="10318402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We also make a rating slide in our web page  because of it our </a:t>
            </a:r>
          </a:p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Site look cool and professional.</a:t>
            </a:r>
          </a:p>
        </p:txBody>
      </p:sp>
    </p:spTree>
    <p:extLst>
      <p:ext uri="{BB962C8B-B14F-4D97-AF65-F5344CB8AC3E}">
        <p14:creationId xmlns:p14="http://schemas.microsoft.com/office/powerpoint/2010/main" val="18996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19" y="502275"/>
            <a:ext cx="8356987" cy="2189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90000" dist="50800" dir="5400000" sy="-100000" algn="bl" rotWithShape="0"/>
            <a:softEdge rad="63500"/>
          </a:effectLst>
          <a:scene3d>
            <a:camera prst="perspectiveContrastingLeftFacing"/>
            <a:lightRig rig="threePt" dir="t"/>
          </a:scene3d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096" y="2923507"/>
            <a:ext cx="10643506" cy="2601525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  <a:softEdge rad="127000"/>
          </a:effectLst>
          <a:scene3d>
            <a:camera prst="perspectiveContrastingRightFacing"/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-407474" y="759854"/>
            <a:ext cx="685957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We make a brands logo slider</a:t>
            </a:r>
          </a:p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Before our footer to make our page </a:t>
            </a:r>
          </a:p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Beautiful and attractive.</a:t>
            </a:r>
          </a:p>
        </p:txBody>
      </p:sp>
    </p:spTree>
    <p:extLst>
      <p:ext uri="{BB962C8B-B14F-4D97-AF65-F5344CB8AC3E}">
        <p14:creationId xmlns:p14="http://schemas.microsoft.com/office/powerpoint/2010/main" val="19545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" y="-418631"/>
            <a:ext cx="11048140" cy="4153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354">
            <a:off x="-954090" y="2665249"/>
            <a:ext cx="11241069" cy="3838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2024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314</TotalTime>
  <Words>416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Arial Black</vt:lpstr>
      <vt:lpstr>Baskerville Old Face</vt:lpstr>
      <vt:lpstr>Broadway</vt:lpstr>
      <vt:lpstr>Trebuchet MS</vt:lpstr>
      <vt:lpstr>Wingdings</vt:lpstr>
      <vt:lpstr>Wingdings 3</vt:lpstr>
      <vt:lpstr>Facet</vt:lpstr>
      <vt:lpstr>E-PROJECT OF THE SEMESTER (Gracious Garments)</vt:lpstr>
      <vt:lpstr>YOUR NEEDS AND REQUIRMENTS Gracious Garments </vt:lpstr>
      <vt:lpstr>SOME INFORMATION ABOUT OUR PROJECT Gracious Garments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GRACIOUS GARMENTS  ALKARAM STUDIO( 1st Brand of our site)</vt:lpstr>
      <vt:lpstr>PowerPoint Presentation</vt:lpstr>
      <vt:lpstr>GRACIOUS GARMENTS KHAADI( 2nd Brand of our site)</vt:lpstr>
      <vt:lpstr>PowerPoint Presentation</vt:lpstr>
      <vt:lpstr>GRACIOUS GARMENTS COUGAR( 3rd Brand of our site)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E-PROJECT OF 1ST SEMESTER</dc:title>
  <dc:creator>Windows User</dc:creator>
  <cp:lastModifiedBy>Ikhlas Afzaal Khan</cp:lastModifiedBy>
  <cp:revision>34</cp:revision>
  <dcterms:created xsi:type="dcterms:W3CDTF">2022-05-22T09:11:01Z</dcterms:created>
  <dcterms:modified xsi:type="dcterms:W3CDTF">2022-05-22T19:27:58Z</dcterms:modified>
</cp:coreProperties>
</file>